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sldIdLst>
    <p:sldId id="445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99" r:id="rId13"/>
    <p:sldId id="500" r:id="rId14"/>
    <p:sldId id="501" r:id="rId15"/>
    <p:sldId id="502" r:id="rId16"/>
    <p:sldId id="503" r:id="rId17"/>
    <p:sldId id="504" r:id="rId18"/>
    <p:sldId id="454" r:id="rId19"/>
    <p:sldId id="455" r:id="rId20"/>
    <p:sldId id="456" r:id="rId21"/>
    <p:sldId id="457" r:id="rId22"/>
    <p:sldId id="458" r:id="rId23"/>
    <p:sldId id="459" r:id="rId24"/>
    <p:sldId id="505" r:id="rId25"/>
    <p:sldId id="506" r:id="rId26"/>
    <p:sldId id="507" r:id="rId27"/>
    <p:sldId id="508" r:id="rId28"/>
    <p:sldId id="509" r:id="rId29"/>
    <p:sldId id="510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498" r:id="rId6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587A62-3B0D-87B0-667E-9BCA90AD859B}" name="Nærø Anders" initials="NA" userId="S::Anders.Naro@aid.dep.no::5fcc0f4c-0bdb-47cf-96be-dd3d440d02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1" autoAdjust="0"/>
    <p:restoredTop sz="75260" autoAdjust="0"/>
  </p:normalViewPr>
  <p:slideViewPr>
    <p:cSldViewPr snapToGrid="0">
      <p:cViewPr varScale="1">
        <p:scale>
          <a:sx n="83" d="100"/>
          <a:sy n="83" d="100"/>
        </p:scale>
        <p:origin x="10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1AAA4-04FB-4057-B4E8-23E8B53E2663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1D7E-5F76-410A-BA09-E9E2C1774F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30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44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6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258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41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6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58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49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80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395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57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47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157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31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3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43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01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464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842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160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050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334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82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154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230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973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63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303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955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345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27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594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85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72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394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380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828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8950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08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02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456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215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8512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84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11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686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218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198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5197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2048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33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7580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8978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5071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0350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08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589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2351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4805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6115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6549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0755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21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15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61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8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sort profilelement">
    <p:bg>
      <p:bgPr>
        <a:solidFill>
          <a:schemeClr val="accent6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4" t="611" r="11394" b="20212"/>
          <a:stretch/>
        </p:blipFill>
        <p:spPr>
          <a:xfrm>
            <a:off x="5540146" y="3553757"/>
            <a:ext cx="6668709" cy="33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/>
          <a:lstStyle/>
          <a:p>
            <a:fld id="{B5388A63-870B-4F61-85D3-F7A12A201B14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43" y="3011400"/>
            <a:ext cx="3825314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BFECE2F-EFF4-488C-BC34-2D5905D6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FE90C6B-C562-4F76-B3EA-21426A83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turkis profilel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 b="20283"/>
          <a:stretch/>
        </p:blipFill>
        <p:spPr>
          <a:xfrm>
            <a:off x="6300001" y="3528001"/>
            <a:ext cx="5889854" cy="33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FC0163-B869-4705-B74F-585E7AFAA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15C53D89-EC5A-454A-BF37-E8045634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0159758-41B4-4521-8E43-59CA6EC0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3B5DB9-2385-4EE8-B279-2F77C8A5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5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5B471C-331E-4693-A898-42A310E4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7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44" y="3011400"/>
            <a:ext cx="3825312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valgfrit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felt over bil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 descr="&#10;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468000" anchor="ctr" anchorCtr="0">
            <a:normAutofit/>
          </a:bodyPr>
          <a:lstStyle>
            <a:lvl1pPr marL="0" indent="0" algn="ctr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9101"/>
            <a:ext cx="12192000" cy="929639"/>
          </a:xfrm>
          <a:solidFill>
            <a:schemeClr val="tx1">
              <a:alpha val="60000"/>
            </a:schemeClr>
          </a:solidFill>
        </p:spPr>
        <p:txBody>
          <a:bodyPr lIns="792000" anchor="ctr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0" y="1348740"/>
            <a:ext cx="12192000" cy="886635"/>
          </a:xfrm>
          <a:solidFill>
            <a:schemeClr val="tx1">
              <a:alpha val="60000"/>
            </a:schemeClr>
          </a:solidFill>
        </p:spPr>
        <p:txBody>
          <a:bodyPr wrap="square" tIns="72000" bIns="72000">
            <a:spAutoFit/>
          </a:bodyPr>
          <a:lstStyle>
            <a:lvl1pPr marL="1008000">
              <a:defRPr>
                <a:solidFill>
                  <a:schemeClr val="bg1"/>
                </a:solidFill>
              </a:defRPr>
            </a:lvl1pPr>
            <a:lvl2pPr marL="1008000">
              <a:defRPr>
                <a:solidFill>
                  <a:schemeClr val="bg1"/>
                </a:solidFill>
              </a:defRPr>
            </a:lvl2pPr>
            <a:lvl3pPr marL="1008000">
              <a:defRPr>
                <a:solidFill>
                  <a:schemeClr val="bg1"/>
                </a:solidFill>
              </a:defRPr>
            </a:lvl3pPr>
            <a:lvl4pPr marL="1008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7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felt over bilde H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 descr="&#10;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468000" anchor="ctr" anchorCtr="0">
            <a:normAutofit/>
          </a:bodyPr>
          <a:lstStyle>
            <a:lvl1pPr marL="0" indent="0" algn="ctr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9101"/>
            <a:ext cx="12192000" cy="929639"/>
          </a:xfrm>
          <a:solidFill>
            <a:schemeClr val="tx1">
              <a:alpha val="60000"/>
            </a:schemeClr>
          </a:solidFill>
        </p:spPr>
        <p:txBody>
          <a:bodyPr lIns="792000" anchor="ctr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0" y="1348740"/>
            <a:ext cx="12192000" cy="886635"/>
          </a:xfrm>
          <a:solidFill>
            <a:schemeClr val="tx1">
              <a:alpha val="60000"/>
            </a:schemeClr>
          </a:solidFill>
        </p:spPr>
        <p:txBody>
          <a:bodyPr wrap="square" tIns="72000" bIns="72000">
            <a:spAutoFit/>
          </a:bodyPr>
          <a:lstStyle>
            <a:lvl1pPr marL="1008000">
              <a:defRPr>
                <a:solidFill>
                  <a:schemeClr val="bg1"/>
                </a:solidFill>
              </a:defRPr>
            </a:lvl1pPr>
            <a:lvl2pPr marL="1008000">
              <a:defRPr>
                <a:solidFill>
                  <a:schemeClr val="bg1"/>
                </a:solidFill>
              </a:defRPr>
            </a:lvl2pPr>
            <a:lvl3pPr marL="1008000">
              <a:defRPr>
                <a:solidFill>
                  <a:schemeClr val="bg1"/>
                </a:solidFill>
              </a:defRPr>
            </a:lvl3pPr>
            <a:lvl4pPr marL="1008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0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668" r:id="rId3"/>
    <p:sldLayoutId id="2147483650" r:id="rId4"/>
    <p:sldLayoutId id="2147483652" r:id="rId5"/>
    <p:sldLayoutId id="2147483662" r:id="rId6"/>
    <p:sldLayoutId id="2147483673" r:id="rId7"/>
    <p:sldLayoutId id="2147483705" r:id="rId8"/>
    <p:sldLayoutId id="2147483706" r:id="rId9"/>
    <p:sldLayoutId id="2147483671" r:id="rId10"/>
    <p:sldLayoutId id="2147483669" r:id="rId11"/>
    <p:sldLayoutId id="2147483666" r:id="rId12"/>
    <p:sldLayoutId id="2147483693" r:id="rId13"/>
    <p:sldLayoutId id="2147483659" r:id="rId14"/>
    <p:sldLayoutId id="2147483691" r:id="rId15"/>
    <p:sldLayoutId id="2147483688" r:id="rId16"/>
    <p:sldLayoutId id="2147483677" r:id="rId17"/>
    <p:sldLayoutId id="2147483678" r:id="rId18"/>
    <p:sldLayoutId id="2147483679" r:id="rId19"/>
    <p:sldLayoutId id="2147483690" r:id="rId20"/>
    <p:sldLayoutId id="2147483683" r:id="rId21"/>
    <p:sldLayoutId id="2147483684" r:id="rId22"/>
    <p:sldLayoutId id="2147483685" r:id="rId23"/>
    <p:sldLayoutId id="2147483687" r:id="rId24"/>
    <p:sldLayoutId id="2147483694" r:id="rId25"/>
    <p:sldLayoutId id="2147483692" r:id="rId26"/>
    <p:sldLayoutId id="214748365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0"/>
            <a:ext cx="12191999" cy="6858000"/>
          </a:xfrm>
        </p:spPr>
        <p:txBody>
          <a:bodyPr>
            <a:normAutofit/>
          </a:bodyPr>
          <a:lstStyle/>
          <a:p>
            <a:r>
              <a:rPr lang="nb-NO" sz="6600" dirty="0"/>
              <a:t>Aldersgrense 65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Plassholder for bilde 8">
            <a:extLst>
              <a:ext uri="{FF2B5EF4-FFF2-40B4-BE49-F238E27FC236}">
                <a16:creationId xmlns:a16="http://schemas.microsoft.com/office/drawing/2014/main" id="{4FECD78E-A396-EBEE-FF11-C43A4F5BD0B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35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10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C322CE-9461-48B1-BE1B-4A808A83902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3F944A6-49E5-2526-0618-7447A0B3FF3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2D3B54B-B27F-260F-7101-67F8CED2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2CDFC5C-4BDF-D9E2-2374-8D0556B4EFB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1B6580E-4225-EF18-4335-0F464D9241B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2045160-03C8-A9AA-6BB8-46A06DA7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3ADE8C2-E8BB-4801-B157-A999B4E0E78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3A57261-9150-ED57-44A5-02CFDB8702B9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E6993CC-6F88-0A06-32D6-85C01837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BDA8FDC-8807-71B5-AA77-02C0B767E0A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F6E24EF-9CDA-4AF4-F30C-96BCA66E0FDB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D3F1EE8-B910-E503-5C97-5EC92E196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32BB75C-05C2-FEE2-B479-C262CF4EF3F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3D928F5-EDEA-373F-8FBD-E6AA2AB8EEB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9F8E036-9361-8AEB-0638-75547D77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 – ikke 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4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2823ADD-E0A1-B995-6AC7-B9BE9DA5D18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BE9DC-DB66-86C6-AF6F-FF55FB8A0038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D503831-DC70-31FB-4210-3A8F924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7950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B5E3D40A-724E-BAD7-9454-73121302121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1DD947D-4F52-F68F-B75A-280D9802D53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048D12C-5BA6-4EAE-2745-591074064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4" y="1067807"/>
            <a:ext cx="577950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3E44B47-34B7-9FE7-E767-6AB69EB387F3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EF5AAF7-91B7-67B1-0C33-C34CFB630E67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31E5D7B-41CC-12D1-C0EF-D71FF9BD3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2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DD0D92-3C29-84C7-A117-18AB03DE02D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2C5B80-94D4-E4D5-868C-B27F8FBF653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EF17DAF-4159-E0D6-9F2B-D79481F2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1963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2" name="Plassholder for bilde 8">
            <a:extLst>
              <a:ext uri="{FF2B5EF4-FFF2-40B4-BE49-F238E27FC236}">
                <a16:creationId xmlns:a16="http://schemas.microsoft.com/office/drawing/2014/main" id="{4FECD78E-A396-EBEE-FF11-C43A4F5BD0B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6322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B39FA3-5A44-7B52-34B1-F75754B32E1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6CD1CBF-996A-54B5-9D63-43065C3D926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43B6FC0-846B-2C74-4919-5177B8E6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 –tidligpensjon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8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2823ADD-E0A1-B995-6AC7-B9BE9DA5D18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BE9DC-DB66-86C6-AF6F-FF55FB8A0038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65DB79F-383E-1734-DCEA-807E5A68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121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B5E3D40A-724E-BAD7-9454-73121302121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1DD947D-4F52-F68F-B75A-280D9802D53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B219C0-C7A4-E39F-B39D-12D67573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121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3E44B47-34B7-9FE7-E767-6AB69EB387F3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EF5AAF7-91B7-67B1-0C33-C34CFB630E67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BBC3933-F024-A220-8166-943BDCEDB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121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DD0D92-3C29-84C7-A117-18AB03DE02D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2C5B80-94D4-E4D5-868C-B27F8FBF653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3A67EB9-3DE6-9AB3-BEE8-82D2A7D05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5" y="1073904"/>
            <a:ext cx="576121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B39FA3-5A44-7B52-34B1-F75754B32E1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6CD1CBF-996A-54B5-9D63-43065C3D926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052EBC-B0B8-BD83-ED3B-EC3C0B4E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4" y="1073904"/>
            <a:ext cx="576121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1973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3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3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A98BFF6-007F-2C72-C0D0-1A5186E5ABD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E488CC-A4A5-B7B3-AADD-2EA94824B891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25AADE-FFD9-9750-81D5-29C0541B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 – ikke 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4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4C8D63ED-DB34-6CFE-3851-02D760EE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179A0B2-C213-4DF9-C8E7-EE5A96120112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F2EA03-FF55-6247-68FD-42326E01D0E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</p:spTree>
    <p:extLst>
      <p:ext uri="{BB962C8B-B14F-4D97-AF65-F5344CB8AC3E}">
        <p14:creationId xmlns:p14="http://schemas.microsoft.com/office/powerpoint/2010/main" val="8778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3967D484-B1E1-14FC-C3D8-85305F74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FD70AB-4C6B-9266-A017-46D93304501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3B345FC-C1FE-4DFB-A3B6-80C306C3297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</p:spTree>
    <p:extLst>
      <p:ext uri="{BB962C8B-B14F-4D97-AF65-F5344CB8AC3E}">
        <p14:creationId xmlns:p14="http://schemas.microsoft.com/office/powerpoint/2010/main" val="19890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08964DA4-0B0D-DA2B-FED9-376A1C5D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020CB6F-D34F-2D10-07D4-B60E445CE8E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913F49-03AB-C196-947B-43A0B2CEA946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</p:spTree>
    <p:extLst>
      <p:ext uri="{BB962C8B-B14F-4D97-AF65-F5344CB8AC3E}">
        <p14:creationId xmlns:p14="http://schemas.microsoft.com/office/powerpoint/2010/main" val="2906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5D1A79E7-56B5-659A-C6F3-20E97042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E941CB5-010D-2F5F-9EE2-21008E47C0A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C518E57-F46E-7501-483E-F16AB7490A1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</p:spTree>
    <p:extLst>
      <p:ext uri="{BB962C8B-B14F-4D97-AF65-F5344CB8AC3E}">
        <p14:creationId xmlns:p14="http://schemas.microsoft.com/office/powerpoint/2010/main" val="12460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92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61273FEF-284F-2360-7B10-DD718B3BED0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541F932-4035-BDF6-E9B5-093A2D100B7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5319DA4-3AC6-805D-1EFF-0A078A3A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48AC6BD-5982-A0D4-7A47-16A3AFB1296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3BEA6FB-77FF-4FE8-5898-677F89D4EF91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0223BE3-EA34-EA9D-6463-EDDD22DB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1D42499-39AD-94E6-77C6-04C2AC4F40A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9641A2-94E6-6A51-6277-AC84283AFD20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BF46BE4-0327-A191-1947-BC673B4E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7E18C74-5E64-2688-8B5E-A28C2A344898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EB3DDC9-1C9A-1562-FD9B-0F47AF3169C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89916D-BA86-0849-8752-C980102E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3220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C57D295-34D5-5CA3-A57A-25CC397E302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8B45E05-11ED-B6ED-96CE-94C5ECD28899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66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CD247B1-9B76-260B-42CB-C18E48D5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C322CE-9461-48B1-BE1B-4A808A83902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3F944A6-49E5-2526-0618-7447A0B3FF3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A003AA3-331F-D60A-A2DC-74A1DEF9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1983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7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48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2913B11-A949-5BE4-7901-C20601232CD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CA68B4-71E7-6F34-BFE6-5EF7BD2DE50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289B04-FC96-5289-5860-C76DBA06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D388B58-005C-2154-10AD-CA96002CF509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AA3A9E2-6CF8-9CA7-0F33-2B6268C8C8C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F82860D-8D66-2CC7-BD86-C43A9F3D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96795F4-D938-3112-E141-A1BDA5325479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E2E51D9-F942-972E-8B20-C34B0369DDF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B3859C5-000A-C03C-93E8-B85EAEA5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FAE7932-1DDE-8E61-73AC-6CA7DEC3B463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7672A6D-4C58-BC5E-1DE5-C12072E719E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EECEAF4-39EC-768A-53EC-D38C7220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C55F3585-76A1-556C-3967-108D6D715A57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58FCB06-21FD-4BCA-E627-D05C0DEE3DE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5939976-3D27-DC7E-DACD-8E2C8E59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87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42708EE-68C4-0C06-7A06-ED290F6863CE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F75C9C-4DEC-EB48-2DFB-B3143DB9AA8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F207C65-29A0-0346-1518-C2BA27DB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0991B77-A58E-4964-520F-AD3AA33A155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A23FFBF-4498-329F-E396-19CDFA88C79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5B9F17B-BA02-FAD6-810B-51947B1B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2CDFC5C-4BDF-D9E2-2374-8D0556B4EFB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EBC2C1-6ADA-84DE-8824-C2B8032EC16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473E2E9-DD9E-D403-4E50-3D9DF914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64060899-B98F-D8F8-691E-E2FE12BEEA5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BF177E0-4840-FAE1-81C4-58E2B0AA2117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D727E87-2D23-6AE0-020A-9FBDA8F2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FC0AF3B-6E3F-20FD-6725-65EF97FD911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F59DDAD-0B9B-7F27-B0AF-352E937A6103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B890491-4A98-08F6-BCA9-43632646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5F93A65-4AD8-E76F-B7D5-E38C95CF4C5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67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8DD3357-066D-EBDA-6DAB-7F5A9BCB35C6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8276915-CB31-C967-EC39-693AB9BF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1993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53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96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54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2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50AAF83F-A417-BF24-CB3E-AB01D692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73412" cy="36213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4E9F0E5-6EB2-DA94-4F58-522A2F585FD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1D9EEDA-001D-E435-6E6B-D05AD0B6244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</p:spTree>
    <p:extLst>
      <p:ext uri="{BB962C8B-B14F-4D97-AF65-F5344CB8AC3E}">
        <p14:creationId xmlns:p14="http://schemas.microsoft.com/office/powerpoint/2010/main" val="22713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C0EF261C-5AB4-0279-3DCF-6E866297141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E0CA93-791C-E5C2-4C59-0456B88FF05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B33D87C-B7E8-677D-5E09-71520984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7807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CC7FEDE-AE9B-1CC4-9859-1269CC39F355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0A11594-7030-6D8C-30F2-4B665F7B85E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D12E4B5-7917-44D4-25B3-C5464CE8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2D41A49-421D-E9D9-D790-66AA980C279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EBCA199-599A-BDFB-2F49-15B4316E7D5F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5AEB16A-34F9-C004-A31A-9CF4F140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FAC32145-2045-4976-1BCF-FC34B51F282C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B2585C7-0CA3-2742-ADBD-AD77B301FD1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57EF6E-100F-885E-758B-4D2BC5F3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3ADE8C2-E8BB-4801-B157-A999B4E0E78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B5AF9A3-D322-5855-7F8D-980CF6425606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7B7DC66-0FB4-6FE4-DC1A-7FED1B9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60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39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4C2B5A6-99A9-C383-EFE2-2E86D48B352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AF3A8F7-33A7-84E8-7C0C-73E0DDF218DF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DDBB3D5-47F5-4E8A-4B95-3016D55B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2466"/>
            <a:ext cx="5767316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1433933-3427-0B8D-7B5C-87633D151DE5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44093E7-928A-AD5B-B465-1EBCA9535DE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DAA639-17BB-F0F2-C14B-2463C413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1711"/>
            <a:ext cx="5767316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EF8C2E32-315F-B155-2A7F-7DF9FC7E44B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978FE37-FB29-66AC-5F14-C73629DB53A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A3E960-B843-A092-0B14-9E38097E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59417"/>
            <a:ext cx="5767316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151C36D-82C2-77D3-6C51-63303CB7DAC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49D4D3-F523-5E64-4ED4-252BFDF95A8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B5F914-6873-4C14-CC0E-E088C661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55614"/>
            <a:ext cx="5767316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4FCBCFB-79DF-08D8-0736-F269B5BEEB1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7C2BB-02D6-6393-40B0-B3C260F303C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68 år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4AF4235-33E6-EAA7-64C5-E1193540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55614"/>
            <a:ext cx="5767316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BDA8FDC-8807-71B5-AA77-02C0B767E0A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52EA4C-1B52-D7AC-742C-1A043287D99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5623B7D-C61C-64D2-9F5D-F190FF3DB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32BB75C-05C2-FEE2-B479-C262CF4EF3F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65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3D928F5-EDEA-373F-8FBD-E6AA2AB8EEB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91BE11B-2DA9-CF6C-B700-6E6757FB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 –tidligpensjon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55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AS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A9"/>
      </a:accent1>
      <a:accent2>
        <a:srgbClr val="F58025"/>
      </a:accent2>
      <a:accent3>
        <a:srgbClr val="A49A9A"/>
      </a:accent3>
      <a:accent4>
        <a:srgbClr val="449D3D"/>
      </a:accent4>
      <a:accent5>
        <a:srgbClr val="FBD036"/>
      </a:accent5>
      <a:accent6>
        <a:srgbClr val="5A6E82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BBF38635-DDE2-4901-9540-8F7B3A01FC24}" vid="{95CF1DCB-B4B2-4D3B-9E24-171711A2A1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062c7924ed4f31b584a4220ff29390 xmlns="a190a09c-221b-4fc9-a134-338417289ac9">
      <Terms xmlns="http://schemas.microsoft.com/office/infopath/2007/PartnerControls"/>
    </ja062c7924ed4f31b584a4220ff29390>
    <AssignedTo xmlns="http://schemas.microsoft.com/sharepoint/v3">
      <UserInfo>
        <DisplayName/>
        <AccountId xsi:nil="true"/>
        <AccountType/>
      </UserInfo>
    </AssignedTo>
    <DssDokumenttypeChoice xmlns="a190a09c-221b-4fc9-a134-338417289ac9" xsi:nil="true"/>
    <DssArchivable xmlns="793ad56b-b905-482f-99c7-e0ad214f35d2">Ikke satt</DssArchivable>
    <l917ce326c5a48e1a29f6235eea1cd41 xmlns="a190a09c-221b-4fc9-a134-338417289ac9">
      <Terms xmlns="http://schemas.microsoft.com/office/infopath/2007/PartnerControls"/>
    </l917ce326c5a48e1a29f6235eea1cd41>
    <DssWebsakRef xmlns="793ad56b-b905-482f-99c7-e0ad214f35d2" xsi:nil="true"/>
    <f2f49eccf7d24422907cdfb28d82571e xmlns="a190a09c-221b-4fc9-a134-338417289ac9">
      <Terms xmlns="http://schemas.microsoft.com/office/infopath/2007/PartnerControls"/>
    </f2f49eccf7d24422907cdfb28d82571e>
    <TaxCatchAll xmlns="a190a09c-221b-4fc9-a134-338417289ac9"/>
    <DssNotater xmlns="a190a09c-221b-4fc9-a134-338417289ac9" xsi:nil="true"/>
    <ec4548291c174201804f8d6e346b5e78 xmlns="a190a09c-221b-4fc9-a134-338417289ac9">
      <Terms xmlns="http://schemas.microsoft.com/office/infopath/2007/PartnerControls"/>
    </ec4548291c174201804f8d6e346b5e78>
    <DssFremhevet xmlns="a190a09c-221b-4fc9-a134-338417289ac9">false</DssFremhevet>
    <ofdc76af098e4c7f98490d5710fce5b2 xmlns="a190a09c-221b-4fc9-a134-338417289ac9">
      <Terms xmlns="http://schemas.microsoft.com/office/infopath/2007/PartnerControls"/>
    </ofdc76af098e4c7f98490d5710fce5b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2C1B27F07ED111E5A8370800200C9A660103001EE4EFA162FEEA48B82A2607D80917C4" ma:contentTypeVersion="2" ma:contentTypeDescription="Opprett et nytt dokument." ma:contentTypeScope="" ma:versionID="c445c8f049e9d4bab373fae9ef0a89bd">
  <xsd:schema xmlns:xsd="http://www.w3.org/2001/XMLSchema" xmlns:xs="http://www.w3.org/2001/XMLSchema" xmlns:p="http://schemas.microsoft.com/office/2006/metadata/properties" xmlns:ns1="http://schemas.microsoft.com/sharepoint/v3" xmlns:ns2="a190a09c-221b-4fc9-a134-338417289ac9" xmlns:ns3="793ad56b-b905-482f-99c7-e0ad214f35d2" targetNamespace="http://schemas.microsoft.com/office/2006/metadata/properties" ma:root="true" ma:fieldsID="02d403257d9643abe08d8c9a39ce4830" ns1:_="" ns2:_="" ns3:_="">
    <xsd:import namespace="http://schemas.microsoft.com/sharepoint/v3"/>
    <xsd:import namespace="a190a09c-221b-4fc9-a134-338417289ac9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2:DssDokumenttypeChoice" minOccurs="0"/>
                <xsd:element ref="ns3:DssArchivable" minOccurs="0"/>
                <xsd:element ref="ns3:DssWebsakRef" minOccurs="0"/>
                <xsd:element ref="ns2:DssFremhevet" minOccurs="0"/>
                <xsd:element ref="ns2:DssNotater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0a09c-221b-4fc9-a134-338417289ac9" elementFormDefault="qualified">
    <xsd:import namespace="http://schemas.microsoft.com/office/2006/documentManagement/types"/>
    <xsd:import namespace="http://schemas.microsoft.com/office/infopath/2007/PartnerControls"/>
    <xsd:element name="DssDokumenttypeChoice" ma:index="8" nillable="true" ma:displayName="Dokumenttypevalg" ma:format="Dropdown" ma:internalName="DssDokumenttypeChoice">
      <xsd:simpleType>
        <xsd:restriction base="dms:Choice">
          <xsd:enumeration value="Avklaringsnotat"/>
          <xsd:enumeration value="Bakgrunnsinformasjon"/>
          <xsd:enumeration value="Beslutningsnotat"/>
          <xsd:enumeration value="Brukerveiledning"/>
          <xsd:enumeration value="Brev"/>
          <xsd:enumeration value="Budsjettdokument"/>
          <xsd:enumeration value="Budskapsplattform"/>
          <xsd:enumeration value="Dokumentasjon"/>
          <xsd:enumeration value="Eksempel"/>
          <xsd:enumeration value="Figur"/>
          <xsd:enumeration value="Flak"/>
          <xsd:enumeration value="Forskrift"/>
          <xsd:enumeration value="Håndnotat"/>
          <xsd:enumeration value="Illustrasjon"/>
          <xsd:enumeration value="Instruks"/>
          <xsd:enumeration value="Kapittelutkast"/>
          <xsd:enumeration value="Kommunikasjonsmateriell"/>
          <xsd:enumeration value="Kronikk/innlegg"/>
          <xsd:enumeration value="Læringsmateriell"/>
          <xsd:enumeration value="Mal"/>
          <xsd:enumeration value="Media"/>
          <xsd:enumeration value="Melding til Stortinget"/>
          <xsd:enumeration value="Møtereferat"/>
          <xsd:enumeration value="Møtedokument"/>
          <xsd:enumeration value="Nettside"/>
          <xsd:enumeration value="Notat"/>
          <xsd:enumeration value="NOU"/>
          <xsd:enumeration value="Presentasjon"/>
          <xsd:enumeration value="Presseinvitasjon"/>
          <xsd:enumeration value="Pressemelding"/>
          <xsd:enumeration value="Proposisjon"/>
          <xsd:enumeration value="Rapport"/>
          <xsd:enumeration value="Regneark"/>
          <xsd:enumeration value="Rutine/retningslinje/håndbok"/>
          <xsd:enumeration value="Satsingsforslag"/>
          <xsd:enumeration value="Sluttrapport"/>
          <xsd:enumeration value="Statistikk"/>
          <xsd:enumeration value="Strategi/plan"/>
          <xsd:enumeration value="Tale"/>
          <xsd:enumeration value="Talepunkt"/>
          <xsd:enumeration value="Tildelingsbrev"/>
          <xsd:enumeration value="Utkast til r-notat"/>
          <xsd:enumeration value="Utredningsnotat"/>
        </xsd:restriction>
      </xsd:simpleType>
    </xsd:element>
    <xsd:element name="DssFremhevet" ma:index="11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Notater" ma:index="12" nillable="true" ma:displayName="Notater" ma:hidden="true" ma:internalName="DssNotater" ma:readOnly="false">
      <xsd:simpleType>
        <xsd:restriction base="dms:Note"/>
      </xsd:simpleType>
    </xsd:element>
    <xsd:element name="ofdc76af098e4c7f98490d5710fce5b2" ma:index="14" nillable="true" ma:taxonomy="true" ma:internalName="ofdc76af098e4c7f98490d5710fce5b2" ma:taxonomyFieldName="DssAvdeling" ma:displayName="Avdeling" ma:fieldId="{8fdc76af-098e-4c7f-9849-0d5710fce5b2}" ma:sspId="dd1c9695-082f-4d62-9abb-ef5a22d84609" ma:termSetId="13c90cc6-0f43-4adb-b19c-c400e157a76b" ma:anchorId="2371f735-5b6d-4630-a13f-f95f88ee45fe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fieldId="{3a062c79-24ed-4f31-b584-a4220ff29390}" ma:taxonomyMulti="true" ma:sspId="dd1c9695-082f-4d62-9abb-ef5a22d84609" ma:termSetId="76727dcf-a431-492e-96ad-c8e0e60c175f" ma:anchorId="f1bc42b6-57df-4f73-ad9c-c0dc3a848b98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1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Global taksonomikolonne" ma:hidden="true" ma:list="{d64cb62e-b278-441d-9ff2-8462ff870f72}" ma:internalName="TaxCatchAll" ma:showField="CatchAllData" ma:web="a190a09c-221b-4fc9-a134-33841728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Global taksonomikolonne1" ma:hidden="true" ma:list="{d64cb62e-b278-441d-9ff2-8462ff870f72}" ma:internalName="TaxCatchAllLabel" ma:readOnly="true" ma:showField="CatchAllDataLabel" ma:web="a190a09c-221b-4fc9-a134-33841728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5" nillable="true" ma:taxonomy="true" ma:internalName="f2f49eccf7d24422907cdfb28d82571e" ma:taxonomyFieldName="DssDepartement" ma:displayName="Departement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9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10" nillable="true" ma:displayName="Arkivreferanse" ma:description="Referanse i arkivsystem" ma:internalName="DssWebsakRef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046B6-F05F-4278-904D-0C8B0FBF1215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a190a09c-221b-4fc9-a134-338417289ac9"/>
    <ds:schemaRef ds:uri="http://purl.org/dc/elements/1.1/"/>
    <ds:schemaRef ds:uri="793ad56b-b905-482f-99c7-e0ad214f35d2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8AA459-0E8C-417F-B5C2-51EF58AEE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90a09c-221b-4fc9-a134-338417289ac9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2117D-DA37-4C1A-B8FC-C835C2966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5103</TotalTime>
  <Words>1741</Words>
  <Application>Microsoft Office PowerPoint</Application>
  <PresentationFormat>Widescreen</PresentationFormat>
  <Paragraphs>560</Paragraphs>
  <Slides>65</Slides>
  <Notes>65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65</vt:i4>
      </vt:variant>
    </vt:vector>
  </HeadingPairs>
  <TitlesOfParts>
    <vt:vector size="66" baseType="lpstr">
      <vt:lpstr>Default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Eilertsen Maren Langvik</dc:creator>
  <cp:lastModifiedBy>Fuglevaag, Steinar</cp:lastModifiedBy>
  <cp:revision>665</cp:revision>
  <cp:lastPrinted>2022-10-28T12:04:18Z</cp:lastPrinted>
  <dcterms:created xsi:type="dcterms:W3CDTF">2022-08-31T11:54:37Z</dcterms:created>
  <dcterms:modified xsi:type="dcterms:W3CDTF">2023-09-07T09:53:50Z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df25c2-6206-49c4-94af-432acb840807_Enabled">
    <vt:lpwstr>true</vt:lpwstr>
  </property>
  <property fmtid="{D5CDD505-2E9C-101B-9397-08002B2CF9AE}" pid="3" name="MSIP_Label_9fdf25c2-6206-49c4-94af-432acb840807_SetDate">
    <vt:lpwstr>2022-08-31T11:54:37Z</vt:lpwstr>
  </property>
  <property fmtid="{D5CDD505-2E9C-101B-9397-08002B2CF9AE}" pid="4" name="MSIP_Label_9fdf25c2-6206-49c4-94af-432acb840807_Method">
    <vt:lpwstr>Standard</vt:lpwstr>
  </property>
  <property fmtid="{D5CDD505-2E9C-101B-9397-08002B2CF9AE}" pid="5" name="MSIP_Label_9fdf25c2-6206-49c4-94af-432acb840807_Name">
    <vt:lpwstr>Intern (AID)</vt:lpwstr>
  </property>
  <property fmtid="{D5CDD505-2E9C-101B-9397-08002B2CF9AE}" pid="6" name="MSIP_Label_9fdf25c2-6206-49c4-94af-432acb840807_SiteId">
    <vt:lpwstr>f696e186-1c3b-44cd-bf76-5ace0e7007bd</vt:lpwstr>
  </property>
  <property fmtid="{D5CDD505-2E9C-101B-9397-08002B2CF9AE}" pid="7" name="MSIP_Label_9fdf25c2-6206-49c4-94af-432acb840807_ActionId">
    <vt:lpwstr>858bdef3-308e-423b-880c-ec18de755133</vt:lpwstr>
  </property>
  <property fmtid="{D5CDD505-2E9C-101B-9397-08002B2CF9AE}" pid="8" name="MSIP_Label_9fdf25c2-6206-49c4-94af-432acb840807_ContentBits">
    <vt:lpwstr>0</vt:lpwstr>
  </property>
  <property fmtid="{D5CDD505-2E9C-101B-9397-08002B2CF9AE}" pid="9" name="ContentTypeId">
    <vt:lpwstr>0x0101002C1B27F07ED111E5A8370800200C9A660103001EE4EFA162FEEA48B82A2607D80917C4</vt:lpwstr>
  </property>
  <property fmtid="{D5CDD505-2E9C-101B-9397-08002B2CF9AE}" pid="10" name="DssEmneord">
    <vt:lpwstr/>
  </property>
  <property fmtid="{D5CDD505-2E9C-101B-9397-08002B2CF9AE}" pid="11" name="DssFunksjon">
    <vt:lpwstr/>
  </property>
  <property fmtid="{D5CDD505-2E9C-101B-9397-08002B2CF9AE}" pid="12" name="DssAvdeling">
    <vt:lpwstr/>
  </property>
  <property fmtid="{D5CDD505-2E9C-101B-9397-08002B2CF9AE}" pid="13" name="DssDepartement">
    <vt:lpwstr/>
  </property>
  <property fmtid="{D5CDD505-2E9C-101B-9397-08002B2CF9AE}" pid="14" name="DssRomtype">
    <vt:lpwstr/>
  </property>
</Properties>
</file>